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8" r:id="rId4"/>
    <p:sldMasterId id="2147483919" r:id="rId5"/>
    <p:sldMasterId id="2147483958" r:id="rId6"/>
  </p:sldMasterIdLst>
  <p:notesMasterIdLst>
    <p:notesMasterId r:id="rId8"/>
  </p:notesMasterIdLst>
  <p:sldIdLst>
    <p:sldId id="12361" r:id="rId7"/>
  </p:sldIdLst>
  <p:sldSz cx="9906000" cy="6858000" type="A4"/>
  <p:notesSz cx="6807200" cy="99393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8F2D64-BCA1-7B64-3EDB-67D8246EBA22}" name="segawa" initials="s" userId="segawa" providerId="None"/>
  <p188:author id="{13F3A873-5E73-AF47-5168-60E826C34ABE}" name="Administrator" initials="A" userId="Administrator" providerId="None"/>
  <p188:author id="{2F1B0DA1-D81B-1A1F-64A7-11FC2C9F8A94}" name="Ema Satoko" initials="A" userId="Ema Satoko" providerId="None"/>
  <p188:author id="{1689C0EE-749A-7D64-53E3-B8512E3E2BF0}" name="Miyaji, Keiichi" initials="A" userId="Miyaji, Keiichi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hima, Michiru" initials="TM" lastIdx="20" clrIdx="0">
    <p:extLst>
      <p:ext uri="{19B8F6BF-5375-455C-9EA6-DF929625EA0E}">
        <p15:presenceInfo xmlns:p15="http://schemas.microsoft.com/office/powerpoint/2012/main" userId="S::miteshima@tohmatsu.co.jp::4ce32794-bca9-4413-b02a-c3d46948b27f" providerId="AD"/>
      </p:ext>
    </p:extLst>
  </p:cmAuthor>
  <p:cmAuthor id="2" name="Administrator" initials="A" lastIdx="49" clrIdx="1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3" name="RI" initials="A" lastIdx="16" clrIdx="2">
    <p:extLst>
      <p:ext uri="{19B8F6BF-5375-455C-9EA6-DF929625EA0E}">
        <p15:presenceInfo xmlns:p15="http://schemas.microsoft.com/office/powerpoint/2012/main" userId="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9" autoAdjust="0"/>
    <p:restoredTop sz="96391" autoAdjust="0"/>
  </p:normalViewPr>
  <p:slideViewPr>
    <p:cSldViewPr snapToGrid="0" showGuides="1">
      <p:cViewPr varScale="1">
        <p:scale>
          <a:sx n="86" d="100"/>
          <a:sy n="86" d="100"/>
        </p:scale>
        <p:origin x="90" y="858"/>
      </p:cViewPr>
      <p:guideLst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992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2041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 baseline="0">
                <a:latin typeface="+mn-lt"/>
                <a:ea typeface="+mn-ea"/>
                <a:cs typeface="+mn-cs"/>
                <a:sym typeface="+mn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C0424FA-1860-43B7-8A94-43021EEC50FC}"/>
              </a:ext>
            </a:extLst>
          </p:cNvPr>
          <p:cNvSpPr>
            <a:spLocks noGrp="1"/>
          </p:cNvSpPr>
          <p:nvPr>
            <p:ph type="dt" sz="half" idx="13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5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20929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82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背表紙_白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47720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4D4831B1-A04A-42C3-BD52-942B25744B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417600" y="6336000"/>
            <a:ext cx="7020000" cy="127856"/>
          </a:xfrm>
        </p:spPr>
        <p:txBody>
          <a:bodyPr anchor="b" anchorCtr="0">
            <a:spAutoFit/>
          </a:bodyPr>
          <a:lstStyle>
            <a:lvl1pPr>
              <a:defRPr sz="800">
                <a:cs typeface="+mn-cs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80930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背表紙_黒_A4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63584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プレースホルダー 13">
            <a:extLst>
              <a:ext uri="{FF2B5EF4-FFF2-40B4-BE49-F238E27FC236}">
                <a16:creationId xmlns:a16="http://schemas.microsoft.com/office/drawing/2014/main" id="{EC10764A-D9E5-4773-9998-E6E340EF20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417600" y="6336000"/>
            <a:ext cx="7020000" cy="127856"/>
          </a:xfrm>
        </p:spPr>
        <p:txBody>
          <a:bodyPr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cs typeface="+mn-cs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68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背表紙_白_トーマツロゴ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44775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プレースホルダー 13">
            <a:extLst>
              <a:ext uri="{FF2B5EF4-FFF2-40B4-BE49-F238E27FC236}">
                <a16:creationId xmlns:a16="http://schemas.microsoft.com/office/drawing/2014/main" id="{8D7302B4-C3B2-43C1-A9E9-2DFB590FF1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417600" y="6336000"/>
            <a:ext cx="7020000" cy="127856"/>
          </a:xfrm>
        </p:spPr>
        <p:txBody>
          <a:bodyPr anchor="b" anchorCtr="0">
            <a:spAutoFit/>
          </a:bodyPr>
          <a:lstStyle>
            <a:lvl1pPr>
              <a:defRPr sz="800">
                <a:cs typeface="+mn-cs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46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背表紙_黒_トーマツロゴ_A4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9689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プレースホルダー 13">
            <a:extLst>
              <a:ext uri="{FF2B5EF4-FFF2-40B4-BE49-F238E27FC236}">
                <a16:creationId xmlns:a16="http://schemas.microsoft.com/office/drawing/2014/main" id="{98ED7F2A-D8F8-44B8-9950-656D3B6AC7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417600" y="6336000"/>
            <a:ext cx="7020000" cy="127856"/>
          </a:xfrm>
        </p:spPr>
        <p:txBody>
          <a:bodyPr anchor="b" anchorCtr="0">
            <a:spAutoFit/>
          </a:bodyPr>
          <a:lstStyle>
            <a:lvl1pPr>
              <a:defRPr sz="800">
                <a:solidFill>
                  <a:schemeClr val="bg1"/>
                </a:solidFill>
                <a:cs typeface="+mn-cs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747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26826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7961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②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010660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テキスト プレースホルダ 5">
            <a:extLst>
              <a:ext uri="{FF2B5EF4-FFF2-40B4-BE49-F238E27FC236}">
                <a16:creationId xmlns:a16="http://schemas.microsoft.com/office/drawing/2014/main" id="{C750C47F-6A5E-43DA-810C-7BA23EF874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8075" y="846000"/>
            <a:ext cx="9072000" cy="6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ja-JP" altLang="en-US" dirty="0"/>
              <a:t>キーメッセージ（オプション）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EC76EA4-3538-4F0B-A615-1FFF84AA18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17000" y="180000"/>
            <a:ext cx="9072000" cy="615600"/>
          </a:xfrm>
        </p:spPr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altLang="ja-JP" noProof="0" dirty="0"/>
              <a:t>Header</a:t>
            </a:r>
            <a:r>
              <a:rPr lang="ja-JP" altLang="en-US" noProof="0" dirty="0"/>
              <a:t>（入力が必要）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521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②）小見出しあり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053982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600" y="1476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ja-JP" altLang="en-US" dirty="0"/>
              <a:t>小見出し（オプション）</a:t>
            </a:r>
          </a:p>
        </p:txBody>
      </p:sp>
      <p:sp>
        <p:nvSpPr>
          <p:cNvPr id="10" name="テキスト プレースホルダ 5">
            <a:extLst>
              <a:ext uri="{FF2B5EF4-FFF2-40B4-BE49-F238E27FC236}">
                <a16:creationId xmlns:a16="http://schemas.microsoft.com/office/drawing/2014/main" id="{3CDF7E22-4EA5-4758-818B-B0889CFD73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8075" y="846000"/>
            <a:ext cx="9072000" cy="6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ja-JP" altLang="en-US" dirty="0"/>
              <a:t>キーメッセージ（オプション）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21E9B9F-76D5-4906-A954-EB10F1C3E7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17000" y="180000"/>
            <a:ext cx="9072000" cy="615600"/>
          </a:xfrm>
        </p:spPr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altLang="ja-JP" noProof="0" dirty="0"/>
              <a:t>Header</a:t>
            </a:r>
            <a:r>
              <a:rPr lang="ja-JP" altLang="en-US" noProof="0" dirty="0"/>
              <a:t>（入力が必要）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458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74991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 baseline="0">
                <a:latin typeface="+mn-lt"/>
                <a:ea typeface="+mn-ea"/>
                <a:cs typeface="+mn-cs"/>
                <a:sym typeface="+mn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332154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386394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60969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0970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C5A3295-3564-4576-96DB-80CBF7A205A7}"/>
              </a:ext>
            </a:extLst>
          </p:cNvPr>
          <p:cNvSpPr>
            <a:spLocks noGrp="1"/>
          </p:cNvSpPr>
          <p:nvPr>
            <p:ph type="dt" sz="half" idx="12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39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83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0031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04793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893000" y="2340000"/>
            <a:ext cx="6120000" cy="252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42894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中表紙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6759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29599" y="2232000"/>
            <a:ext cx="5184000" cy="432000"/>
          </a:xfrm>
          <a:prstGeom prst="rect">
            <a:avLst/>
          </a:prstGeom>
          <a:noFill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+mj-lt"/>
                <a:ea typeface="+mj-ea"/>
                <a:cs typeface="+mn-cs"/>
                <a:sym typeface="+mn-lt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1074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022860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9459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タイトルのみ_Header上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969020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80000"/>
            <a:ext cx="9072000" cy="360000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100" b="1" baseline="0">
                <a:solidFill>
                  <a:schemeClr val="tx1"/>
                </a:solidFill>
                <a:latin typeface="+mj-lt"/>
                <a:ea typeface="+mj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6496" y="684000"/>
            <a:ext cx="9072000" cy="615600"/>
          </a:xfrm>
        </p:spPr>
        <p:txBody>
          <a:bodyPr vert="horz" anchor="t"/>
          <a:lstStyle>
            <a:lvl1pPr>
              <a:defRPr sz="1800" b="0" baseline="0">
                <a:latin typeface="+mn-lt"/>
                <a:ea typeface="+mn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0005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93921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marR="0" indent="-144000" algn="l" defTabSz="98901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596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2190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marR="0" indent="-144000" algn="l" defTabSz="98901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1822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378105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3017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444494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29599" y="2232000"/>
            <a:ext cx="5184000" cy="432000"/>
          </a:xfrm>
          <a:prstGeom prst="rect">
            <a:avLst/>
          </a:prstGeom>
          <a:noFill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lang="ja-JP" altLang="en-US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6554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13966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  <a:endParaRPr lang="en-US" altLang="ja-JP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86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A4_黒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9383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aseline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 baseline="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2F109B1-F10E-4107-A5FF-847826BE510A}"/>
              </a:ext>
            </a:extLst>
          </p:cNvPr>
          <p:cNvSpPr>
            <a:spLocks noGrp="1"/>
          </p:cNvSpPr>
          <p:nvPr>
            <p:ph type="dt" sz="half" idx="13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38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A4_黒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310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ja-JP" altLang="en-US"/>
              <a:t>アイコンをクリックして図を追加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vert="horz"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bg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205A9A3-5008-49F4-8A06-BC95DA2477A8}"/>
              </a:ext>
            </a:extLst>
          </p:cNvPr>
          <p:cNvSpPr>
            <a:spLocks noGrp="1"/>
          </p:cNvSpPr>
          <p:nvPr>
            <p:ph type="dt" sz="half" idx="12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385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72007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76088EF-9292-4156-B82A-AEC6FAF177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17000" y="180000"/>
            <a:ext cx="9072000" cy="615600"/>
          </a:xfrm>
        </p:spPr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 dirty="0"/>
              <a:t>メインタイトル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903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58711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893000" y="2340000"/>
            <a:ext cx="6120000" cy="252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402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中表紙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2439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29599" y="2232000"/>
            <a:ext cx="5184000" cy="432000"/>
          </a:xfrm>
          <a:prstGeom prst="rect">
            <a:avLst/>
          </a:prstGeom>
          <a:noFill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+mj-lt"/>
                <a:ea typeface="+mj-ea"/>
                <a:cs typeface="+mn-cs"/>
                <a:sym typeface="+mn-lt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26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15922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3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330675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marR="0" indent="-144000" algn="l" defTabSz="98901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93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tags" Target="../tags/tag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oleObject" Target="../embeddings/oleObject20.bin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ags" Target="../tags/tag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0528803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8" imgW="563" imgH="564" progId="TCLayout.ActiveDocument.1">
                  <p:embed/>
                </p:oleObj>
              </mc:Choice>
              <mc:Fallback>
                <p:oleObj name="think-cell スライド" r:id="rId18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6999" y="1476000"/>
            <a:ext cx="9073075" cy="48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4048BD-B920-C523-B8B0-C726A7AB81D6}"/>
              </a:ext>
            </a:extLst>
          </p:cNvPr>
          <p:cNvSpPr/>
          <p:nvPr userDrawn="1"/>
        </p:nvSpPr>
        <p:spPr bwMode="gray">
          <a:xfrm>
            <a:off x="8747453" y="72293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様式１</a:t>
            </a:r>
            <a:endParaRPr kumimoji="1"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44" r:id="rId2"/>
    <p:sldLayoutId id="2147483951" r:id="rId3"/>
    <p:sldLayoutId id="2147483952" r:id="rId4"/>
    <p:sldLayoutId id="2147483911" r:id="rId5"/>
    <p:sldLayoutId id="2147483912" r:id="rId6"/>
    <p:sldLayoutId id="2147483934" r:id="rId7"/>
    <p:sldLayoutId id="2147483936" r:id="rId8"/>
    <p:sldLayoutId id="2147483938" r:id="rId9"/>
    <p:sldLayoutId id="2147483939" r:id="rId10"/>
    <p:sldLayoutId id="2147483954" r:id="rId11"/>
    <p:sldLayoutId id="2147483955" r:id="rId12"/>
    <p:sldLayoutId id="2147483956" r:id="rId13"/>
    <p:sldLayoutId id="2147483957" r:id="rId14"/>
    <p:sldLayoutId id="2147483978" r:id="rId15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  <p15:guide id="12" orient="horz" pos="935" userDrawn="1">
          <p15:clr>
            <a:srgbClr val="A4A3A4"/>
          </p15:clr>
        </p15:guide>
        <p15:guide id="14" orient="horz" pos="640" userDrawn="1">
          <p15:clr>
            <a:srgbClr val="A4A3A4"/>
          </p15:clr>
        </p15:guide>
        <p15:guide id="15" orient="horz" pos="96" userDrawn="1">
          <p15:clr>
            <a:srgbClr val="A4A3A4"/>
          </p15:clr>
        </p15:guide>
        <p15:guide id="17" orient="horz" pos="504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670642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altLang="ja-JP" noProof="0" dirty="0"/>
              <a:t>Header</a:t>
            </a:r>
            <a:r>
              <a:rPr lang="ja-JP" altLang="en-US" noProof="0" dirty="0"/>
              <a:t>（入力が必要）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600" y="1476000"/>
            <a:ext cx="9072000" cy="482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5B61EF-521D-D8EF-6626-EC0992769EED}"/>
              </a:ext>
            </a:extLst>
          </p:cNvPr>
          <p:cNvSpPr/>
          <p:nvPr userDrawn="1"/>
        </p:nvSpPr>
        <p:spPr bwMode="gray">
          <a:xfrm>
            <a:off x="8747453" y="72293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様式１</a:t>
            </a:r>
            <a:endParaRPr kumimoji="1"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2530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1" r:id="rId2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SzPct val="100000"/>
        <a:buFont typeface="Arial" panose="020B0604020202020204" pitchFamily="34" charset="0"/>
        <a:buNone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indent="-144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 userDrawn="1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 userDrawn="1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  <p15:guide id="13" orient="horz" pos="527" userDrawn="1">
          <p15:clr>
            <a:srgbClr val="A4A3A4"/>
          </p15:clr>
        </p15:guide>
        <p15:guide id="14" orient="horz" pos="935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435923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5" imgW="563" imgH="564" progId="TCLayout.ActiveDocument.1">
                  <p:embed/>
                </p:oleObj>
              </mc:Choice>
              <mc:Fallback>
                <p:oleObj name="think-cell スライド" r:id="rId15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6999" y="1476000"/>
            <a:ext cx="9073075" cy="48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7E2AE2-5E0B-62D3-FC6E-C42184343F67}"/>
              </a:ext>
            </a:extLst>
          </p:cNvPr>
          <p:cNvSpPr/>
          <p:nvPr userDrawn="1"/>
        </p:nvSpPr>
        <p:spPr bwMode="gray">
          <a:xfrm>
            <a:off x="8747453" y="72293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様式１</a:t>
            </a:r>
            <a:endParaRPr kumimoji="1"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9848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5" r:id="rId11"/>
    <p:sldLayoutId id="2147483977" r:id="rId12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inatamafin.pref.miyazaki.lg.jp/soshiki/noseikikakuka/227/1997.html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9A7C182-B43D-D2B9-D1C2-CA59D2AB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みやざきグリーンイノベーションプラットフォーム</a:t>
            </a:r>
            <a:br>
              <a:rPr lang="en-US" altLang="ja-JP" dirty="0"/>
            </a:br>
            <a:r>
              <a:rPr lang="ja-JP" altLang="en-US" dirty="0"/>
              <a:t>ソフト支援申込書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67AB2C-20BA-8AF6-4908-7F0446792E99}"/>
              </a:ext>
            </a:extLst>
          </p:cNvPr>
          <p:cNvSpPr/>
          <p:nvPr/>
        </p:nvSpPr>
        <p:spPr bwMode="gray">
          <a:xfrm>
            <a:off x="2600316" y="3601019"/>
            <a:ext cx="2620075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9" name="フッター プレースホルダー 4">
            <a:extLst>
              <a:ext uri="{FF2B5EF4-FFF2-40B4-BE49-F238E27FC236}">
                <a16:creationId xmlns:a16="http://schemas.microsoft.com/office/drawing/2014/main" id="{9298E5AD-D92D-D7FA-FCE0-E7508794A993}"/>
              </a:ext>
            </a:extLst>
          </p:cNvPr>
          <p:cNvSpPr txBox="1">
            <a:spLocks/>
          </p:cNvSpPr>
          <p:nvPr/>
        </p:nvSpPr>
        <p:spPr bwMode="gray">
          <a:xfrm>
            <a:off x="417000" y="1668009"/>
            <a:ext cx="576000" cy="2514106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eaVert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代表事業者</a:t>
            </a:r>
            <a:endParaRPr lang="en-GB" altLang="en-GB" dirty="0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F179058C-8611-DE7E-5AEC-F21E4E4602A5}"/>
              </a:ext>
            </a:extLst>
          </p:cNvPr>
          <p:cNvSpPr txBox="1">
            <a:spLocks/>
          </p:cNvSpPr>
          <p:nvPr/>
        </p:nvSpPr>
        <p:spPr bwMode="gray">
          <a:xfrm>
            <a:off x="1028797" y="1668006"/>
            <a:ext cx="1535722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企業名</a:t>
            </a:r>
            <a:endParaRPr lang="en-GB" altLang="en-GB" dirty="0"/>
          </a:p>
        </p:txBody>
      </p:sp>
      <p:sp>
        <p:nvSpPr>
          <p:cNvPr id="12" name="フッター プレースホルダー 4">
            <a:extLst>
              <a:ext uri="{FF2B5EF4-FFF2-40B4-BE49-F238E27FC236}">
                <a16:creationId xmlns:a16="http://schemas.microsoft.com/office/drawing/2014/main" id="{2657F233-5726-C9E3-8531-D7D3083D6753}"/>
              </a:ext>
            </a:extLst>
          </p:cNvPr>
          <p:cNvSpPr txBox="1">
            <a:spLocks/>
          </p:cNvSpPr>
          <p:nvPr/>
        </p:nvSpPr>
        <p:spPr bwMode="gray">
          <a:xfrm>
            <a:off x="1650120" y="3601019"/>
            <a:ext cx="914398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メール　　　アドレス</a:t>
            </a:r>
            <a:endParaRPr lang="en-GB" altLang="en-GB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D8A5F29-7735-F52C-6E03-69C0815DF4B8}"/>
              </a:ext>
            </a:extLst>
          </p:cNvPr>
          <p:cNvSpPr/>
          <p:nvPr/>
        </p:nvSpPr>
        <p:spPr bwMode="gray">
          <a:xfrm>
            <a:off x="2600317" y="1668006"/>
            <a:ext cx="6888683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14" name="フッター プレースホルダー 4">
            <a:extLst>
              <a:ext uri="{FF2B5EF4-FFF2-40B4-BE49-F238E27FC236}">
                <a16:creationId xmlns:a16="http://schemas.microsoft.com/office/drawing/2014/main" id="{7AD350CC-EE63-6BC2-1126-CE543EAC1473}"/>
              </a:ext>
            </a:extLst>
          </p:cNvPr>
          <p:cNvSpPr txBox="1">
            <a:spLocks/>
          </p:cNvSpPr>
          <p:nvPr/>
        </p:nvSpPr>
        <p:spPr bwMode="gray">
          <a:xfrm>
            <a:off x="1028797" y="2314093"/>
            <a:ext cx="1535722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部署</a:t>
            </a:r>
            <a:endParaRPr lang="en-GB" altLang="en-GB" dirty="0"/>
          </a:p>
        </p:txBody>
      </p:sp>
      <p:sp>
        <p:nvSpPr>
          <p:cNvPr id="15" name="フッター プレースホルダー 4">
            <a:extLst>
              <a:ext uri="{FF2B5EF4-FFF2-40B4-BE49-F238E27FC236}">
                <a16:creationId xmlns:a16="http://schemas.microsoft.com/office/drawing/2014/main" id="{FAFBAE4E-59CB-DBA0-C18E-113B50EA89E3}"/>
              </a:ext>
            </a:extLst>
          </p:cNvPr>
          <p:cNvSpPr txBox="1">
            <a:spLocks/>
          </p:cNvSpPr>
          <p:nvPr/>
        </p:nvSpPr>
        <p:spPr bwMode="gray">
          <a:xfrm>
            <a:off x="1650119" y="2960180"/>
            <a:ext cx="914398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氏名</a:t>
            </a:r>
            <a:endParaRPr lang="en-GB" altLang="en-GB" dirty="0"/>
          </a:p>
        </p:txBody>
      </p:sp>
      <p:sp>
        <p:nvSpPr>
          <p:cNvPr id="16" name="フッター プレースホルダー 4">
            <a:extLst>
              <a:ext uri="{FF2B5EF4-FFF2-40B4-BE49-F238E27FC236}">
                <a16:creationId xmlns:a16="http://schemas.microsoft.com/office/drawing/2014/main" id="{DEF00727-CDD4-AE82-C042-1297F83B40D4}"/>
              </a:ext>
            </a:extLst>
          </p:cNvPr>
          <p:cNvSpPr txBox="1">
            <a:spLocks/>
          </p:cNvSpPr>
          <p:nvPr/>
        </p:nvSpPr>
        <p:spPr bwMode="gray">
          <a:xfrm>
            <a:off x="5288680" y="2960180"/>
            <a:ext cx="914398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部署・役職</a:t>
            </a:r>
            <a:endParaRPr lang="en-GB" altLang="en-GB" dirty="0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5D10E147-3178-3601-415A-57C9F9225720}"/>
              </a:ext>
            </a:extLst>
          </p:cNvPr>
          <p:cNvSpPr txBox="1">
            <a:spLocks/>
          </p:cNvSpPr>
          <p:nvPr/>
        </p:nvSpPr>
        <p:spPr bwMode="gray">
          <a:xfrm>
            <a:off x="1028797" y="2960180"/>
            <a:ext cx="576000" cy="1216839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eaVert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事務連絡担当</a:t>
            </a:r>
            <a:endParaRPr lang="en-GB" altLang="en-GB" dirty="0"/>
          </a:p>
        </p:txBody>
      </p:sp>
      <p:sp>
        <p:nvSpPr>
          <p:cNvPr id="19" name="フッター プレースホルダー 4">
            <a:extLst>
              <a:ext uri="{FF2B5EF4-FFF2-40B4-BE49-F238E27FC236}">
                <a16:creationId xmlns:a16="http://schemas.microsoft.com/office/drawing/2014/main" id="{B294188E-C75C-FFFC-A0C9-250FED4625BD}"/>
              </a:ext>
            </a:extLst>
          </p:cNvPr>
          <p:cNvSpPr txBox="1">
            <a:spLocks/>
          </p:cNvSpPr>
          <p:nvPr/>
        </p:nvSpPr>
        <p:spPr bwMode="gray">
          <a:xfrm>
            <a:off x="5288680" y="3601019"/>
            <a:ext cx="914398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電話番号</a:t>
            </a:r>
            <a:endParaRPr lang="en-GB" altLang="en-GB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8FB3701-4300-D959-95E4-F6B5804D4301}"/>
              </a:ext>
            </a:extLst>
          </p:cNvPr>
          <p:cNvSpPr/>
          <p:nvPr/>
        </p:nvSpPr>
        <p:spPr bwMode="gray">
          <a:xfrm>
            <a:off x="2600317" y="2314093"/>
            <a:ext cx="6888683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7CDEA2A-499E-A819-F469-A178B58CB181}"/>
              </a:ext>
            </a:extLst>
          </p:cNvPr>
          <p:cNvSpPr/>
          <p:nvPr/>
        </p:nvSpPr>
        <p:spPr bwMode="gray">
          <a:xfrm>
            <a:off x="2600317" y="2960180"/>
            <a:ext cx="2620076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84D6C4E-1653-DBF5-4435-E86B8BA2B9BA}"/>
              </a:ext>
            </a:extLst>
          </p:cNvPr>
          <p:cNvSpPr/>
          <p:nvPr/>
        </p:nvSpPr>
        <p:spPr bwMode="gray">
          <a:xfrm>
            <a:off x="6251171" y="2960180"/>
            <a:ext cx="3237829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57D4C56-1894-DC89-E676-26DD367F4F49}"/>
              </a:ext>
            </a:extLst>
          </p:cNvPr>
          <p:cNvSpPr/>
          <p:nvPr/>
        </p:nvSpPr>
        <p:spPr bwMode="gray">
          <a:xfrm>
            <a:off x="6251171" y="3601019"/>
            <a:ext cx="3237829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25" name="フッター プレースホルダー 4">
            <a:extLst>
              <a:ext uri="{FF2B5EF4-FFF2-40B4-BE49-F238E27FC236}">
                <a16:creationId xmlns:a16="http://schemas.microsoft.com/office/drawing/2014/main" id="{8A83C458-7EA8-A937-15AD-C27D5035DF33}"/>
              </a:ext>
            </a:extLst>
          </p:cNvPr>
          <p:cNvSpPr txBox="1">
            <a:spLocks/>
          </p:cNvSpPr>
          <p:nvPr/>
        </p:nvSpPr>
        <p:spPr bwMode="gray">
          <a:xfrm>
            <a:off x="417000" y="4241858"/>
            <a:ext cx="2151633" cy="1774606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希望する支援メニュー</a:t>
            </a:r>
            <a:endParaRPr lang="en-US" altLang="ja-JP" dirty="0"/>
          </a:p>
          <a:p>
            <a:r>
              <a:rPr lang="ja-JP" altLang="en-US" dirty="0"/>
              <a:t>（複数選択可）</a:t>
            </a:r>
            <a:endParaRPr lang="en-GB" altLang="en-GB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1755613-92AA-959E-DCBF-766A2F0A3FA9}"/>
              </a:ext>
            </a:extLst>
          </p:cNvPr>
          <p:cNvSpPr/>
          <p:nvPr/>
        </p:nvSpPr>
        <p:spPr bwMode="gray">
          <a:xfrm>
            <a:off x="2600316" y="4241858"/>
            <a:ext cx="6888683" cy="1774606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t"/>
          <a:lstStyle/>
          <a:p>
            <a:pPr marL="317500" indent="-228600" defTabSz="762000" eaLnBrk="0" hangingPunct="0">
              <a:lnSpc>
                <a:spcPct val="1060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1200" dirty="0"/>
              <a:t>アイデアのブラッシュアップ支援</a:t>
            </a:r>
            <a:endParaRPr kumimoji="1" lang="en-US" altLang="ja-JP" sz="1200" dirty="0"/>
          </a:p>
          <a:p>
            <a:pPr marL="317500" indent="-228600" defTabSz="762000" eaLnBrk="0" hangingPunct="0">
              <a:lnSpc>
                <a:spcPct val="1060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1200" dirty="0"/>
              <a:t>技術的支援</a:t>
            </a:r>
            <a:endParaRPr kumimoji="1" lang="en-US" altLang="ja-JP" sz="1200" dirty="0"/>
          </a:p>
          <a:p>
            <a:pPr marL="317500" indent="-228600" defTabSz="762000" eaLnBrk="0" hangingPunct="0">
              <a:lnSpc>
                <a:spcPct val="106000"/>
              </a:lnSpc>
              <a:spcBef>
                <a:spcPts val="0"/>
              </a:spcBef>
              <a:buFont typeface="+mj-ea"/>
              <a:buAutoNum type="circleNumDbPlain"/>
            </a:pPr>
            <a:r>
              <a:rPr kumimoji="1" lang="ja-JP" altLang="en-US" sz="1200" dirty="0"/>
              <a:t>マッチング支援</a:t>
            </a:r>
            <a:endParaRPr kumimoji="1" lang="en-US" altLang="ja-JP" sz="1200" dirty="0"/>
          </a:p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r>
              <a:rPr kumimoji="1" lang="en-US" altLang="ja-JP" sz="1200" dirty="0"/>
              <a:t>※</a:t>
            </a:r>
            <a:r>
              <a:rPr kumimoji="1" lang="ja-JP" altLang="en-US" sz="1200" dirty="0"/>
              <a:t>特に支援を希望する事項があれば、記載してください。</a:t>
            </a:r>
            <a:endParaRPr kumimoji="1" lang="en-US" altLang="ja-JP" sz="1200" dirty="0"/>
          </a:p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7B080CF-BDB5-2F33-87A3-4AE5197D3089}"/>
              </a:ext>
            </a:extLst>
          </p:cNvPr>
          <p:cNvSpPr/>
          <p:nvPr/>
        </p:nvSpPr>
        <p:spPr bwMode="gray">
          <a:xfrm>
            <a:off x="6251171" y="4374324"/>
            <a:ext cx="3390336" cy="1154460"/>
          </a:xfrm>
          <a:prstGeom prst="roundRect">
            <a:avLst/>
          </a:prstGeom>
          <a:solidFill>
            <a:srgbClr val="FFCD00"/>
          </a:solidFill>
          <a:ln w="28575" algn="ctr">
            <a:solidFill>
              <a:srgbClr val="BBBCBC"/>
            </a:solidFill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6000" marR="0" indent="-216000" defTabSz="99056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ü"/>
              <a:tabLst/>
            </a:pPr>
            <a:r>
              <a:rPr kumimoji="1" lang="ja-JP" altLang="en-US" sz="1200" i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現時点で希望する支援メニューを選択してください。</a:t>
            </a:r>
            <a:endParaRPr kumimoji="1" lang="en-US" altLang="ja-JP" sz="1200" i="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216000" marR="0" indent="-216000" defTabSz="99056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ü"/>
              <a:tabLst/>
            </a:pPr>
            <a:r>
              <a:rPr kumimoji="1" lang="ja-JP" altLang="en-US" sz="1200" i="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支援開始後、必要に応じて支援メニューの追加・変更が可能です。</a:t>
            </a:r>
            <a:endParaRPr kumimoji="1" lang="en-US" altLang="ja-JP" sz="1200" i="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4BBBF49-2D29-46D0-FA0D-2CCA76EC8B26}"/>
              </a:ext>
            </a:extLst>
          </p:cNvPr>
          <p:cNvSpPr txBox="1">
            <a:spLocks/>
          </p:cNvSpPr>
          <p:nvPr/>
        </p:nvSpPr>
        <p:spPr bwMode="gray">
          <a:xfrm>
            <a:off x="412885" y="1020571"/>
            <a:ext cx="2151633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プロジェクト名</a:t>
            </a:r>
            <a:endParaRPr lang="en-GB" altLang="en-GB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A870800-331F-1B56-C745-6C19C8CFB9B1}"/>
              </a:ext>
            </a:extLst>
          </p:cNvPr>
          <p:cNvSpPr/>
          <p:nvPr/>
        </p:nvSpPr>
        <p:spPr bwMode="gray">
          <a:xfrm>
            <a:off x="2600316" y="1020571"/>
            <a:ext cx="6888683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endParaRPr kumimoji="1" lang="en-US" altLang="ja-JP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F4189E-2791-6C25-2213-8DA96E187ABF}"/>
              </a:ext>
            </a:extLst>
          </p:cNvPr>
          <p:cNvSpPr txBox="1"/>
          <p:nvPr/>
        </p:nvSpPr>
        <p:spPr bwMode="gray">
          <a:xfrm>
            <a:off x="415925" y="6241435"/>
            <a:ext cx="84959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ソフト支援の申込は、プロジェクトエントリーをしていることが条件となります。</a:t>
            </a:r>
            <a:r>
              <a:rPr kumimoji="1" lang="ja-JP" altLang="en-US" sz="1200" dirty="0">
                <a:solidFill>
                  <a:prstClr val="black"/>
                </a:solidFill>
                <a:latin typeface="+mn-lt"/>
                <a:cs typeface="+mn-cs"/>
              </a:rPr>
              <a:t>下記よりエントリーをしてください。</a:t>
            </a:r>
            <a:endParaRPr kumimoji="1" lang="en-US" altLang="ja-JP" sz="12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◆ひなた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MAFiN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https://hinatamafin.pref.miyazaki.lg.jp/soshiki/noseikikakuka/227/1997.html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490313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3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RA_提案書テンプレート　【A4版】_20230120.pptx" id="{600F81D2-C31F-4546-822B-31C68577D938}" vid="{7783E9DC-DDD7-4AE0-A5B2-03C0D8B926FA}"/>
    </a:ext>
  </a:extLst>
</a:theme>
</file>

<file path=ppt/theme/theme2.xml><?xml version="1.0" encoding="utf-8"?>
<a:theme xmlns:a="http://schemas.openxmlformats.org/drawingml/2006/main" name="DT Template_A4_J_202301_基本版②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RA_提案書テンプレート　【A4版】_20230120.pptx" id="{600F81D2-C31F-4546-822B-31C68577D938}" vid="{E2F013B1-CD85-4538-9223-1B71A36FCED2}"/>
    </a:ext>
  </a:extLst>
</a:theme>
</file>

<file path=ppt/theme/theme3.xml><?xml version="1.0" encoding="utf-8"?>
<a:theme xmlns:a="http://schemas.openxmlformats.org/drawingml/2006/main" name="DT Template_A4_J_2022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RA_提案書テンプレート　【A4版】_20230120.pptx" id="{600F81D2-C31F-4546-822B-31C68577D938}" vid="{E9F399B5-6904-4B3F-BD45-F754E30E3608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イメージ" ma:contentTypeID="0x0101009148F5A04DDD49CBA7127AADA5FB792B00AADE34325A8B49CDA8BB4DB53328F21400778D91BD771A4F4A8466E309A7EEFEC7" ma:contentTypeVersion="3" ma:contentTypeDescription="イメージをアップロードします。" ma:contentTypeScope="" ma:versionID="68d0e55969475e487e3de684a60b8cfd">
  <xsd:schema xmlns:xsd="http://www.w3.org/2001/XMLSchema" xmlns:xs="http://www.w3.org/2001/XMLSchema" xmlns:p="http://schemas.microsoft.com/office/2006/metadata/properties" xmlns:ns1="http://schemas.microsoft.com/sharepoint/v3" xmlns:ns2="A0C1827B-F5FB-424B-8DA3-E2081AF9079D" xmlns:ns3="http://schemas.microsoft.com/sharepoint/v3/fields" xmlns:ns4="a0c1827b-f5fb-424b-8da3-e2081af9079d" targetNamespace="http://schemas.microsoft.com/office/2006/metadata/properties" ma:root="true" ma:fieldsID="8048827b2e5cdd44b145dd465ce74e71" ns1:_="" ns2:_="" ns3:_="" ns4:_="">
    <xsd:import namespace="http://schemas.microsoft.com/sharepoint/v3"/>
    <xsd:import namespace="A0C1827B-F5FB-424B-8DA3-E2081AF9079D"/>
    <xsd:import namespace="http://schemas.microsoft.com/sharepoint/v3/fields"/>
    <xsd:import namespace="a0c1827b-f5fb-424b-8da3-e2081af9079d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パス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ファイルの種類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ファイルの種類" ma:hidden="true" ma:internalName="HTML_x0020_File_x0020_Type" ma:readOnly="true">
      <xsd:simpleType>
        <xsd:restriction base="dms:Text"/>
      </xsd:simpleType>
    </xsd:element>
    <xsd:element name="FSObjType" ma:index="11" nillable="true" ma:displayName="アイテムの種類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スケジュールの終了日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サムネイルあり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プレビューあり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幅" ma:internalName="ImageWidth" ma:readOnly="true">
      <xsd:simpleType>
        <xsd:restriction base="dms:Unknown"/>
      </xsd:simpleType>
    </xsd:element>
    <xsd:element name="ImageHeight" ma:index="22" nillable="true" ma:displayName="高さ" ma:internalName="ImageHeight" ma:readOnly="true">
      <xsd:simpleType>
        <xsd:restriction base="dms:Unknown"/>
      </xsd:simpleType>
    </xsd:element>
    <xsd:element name="ImageCreateDate" ma:index="25" nillable="true" ma:displayName="画像の作成日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著作権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作成者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 ma:index="23" ma:displayName="コメント"/>
        <xsd:element name="keywords" minOccurs="0" maxOccurs="1" type="xsd:string" ma:index="14" ma:displayName="キーワード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A0C1827B-F5FB-424B-8DA3-E2081AF9079D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6EE1D87-F48F-4C73-A761-31A5736DE9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577C99-A477-4417-BF8E-D50425DBB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C1827B-F5FB-424B-8DA3-E2081AF9079D"/>
    <ds:schemaRef ds:uri="http://schemas.microsoft.com/sharepoint/v3/fields"/>
    <ds:schemaRef ds:uri="a0c1827b-f5fb-424b-8da3-e2081af907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21B286-A395-480F-812B-D3810D1663A3}">
  <ds:schemaRefs>
    <ds:schemaRef ds:uri="http://schemas.openxmlformats.org/package/2006/metadata/core-properties"/>
    <ds:schemaRef ds:uri="http://purl.org/dc/elements/1.1/"/>
    <ds:schemaRef ds:uri="http://purl.org/dc/terms/"/>
    <ds:schemaRef ds:uri="A0C1827B-F5FB-424B-8DA3-E2081AF9079D"/>
    <ds:schemaRef ds:uri="http://schemas.microsoft.com/office/infopath/2007/PartnerControls"/>
    <ds:schemaRef ds:uri="a0c1827b-f5fb-424b-8da3-e2081af9079d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RA_提案書テンプレート　【A4版】_20230120</Template>
  <TotalTime>5353</TotalTime>
  <Words>127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Wingdings</vt:lpstr>
      <vt:lpstr>DT Template_A4_J_202301</vt:lpstr>
      <vt:lpstr>DT Template_A4_J_202301_基本版②</vt:lpstr>
      <vt:lpstr>DT Template_A4_J_202201</vt:lpstr>
      <vt:lpstr>think-cell スライド</vt:lpstr>
      <vt:lpstr>みやざきグリーンイノベーションプラットフォーム ソフト支援申込書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様式１ プロジェクトエントリーシート</dc:title>
  <dc:creator>Deloitte</dc:creator>
  <cp:keywords/>
  <dc:description/>
  <cp:lastModifiedBy>Tobina, Hiromi</cp:lastModifiedBy>
  <cp:revision>16</cp:revision>
  <cp:lastPrinted>2019-06-13T07:52:20Z</cp:lastPrinted>
  <dcterms:created xsi:type="dcterms:W3CDTF">2023-11-14T07:11:55Z</dcterms:created>
  <dcterms:modified xsi:type="dcterms:W3CDTF">2023-12-21T06:26:49Z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0x0101009148F5A04DDD49CBA7127AADA5FB792B00AADE34325A8B49CDA8BB4DB53328F21400778D91BD771A4F4A8466E309A7EEFEC7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2021-06-10T06:45:02Z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345753b9-61e8-4351-aba5-64732c5426f6</vt:lpwstr>
  </property>
  <property fmtid="{D5CDD505-2E9C-101B-9397-08002B2CF9AE}" pid="9" name="MSIP_Label_ea60d57e-af5b-4752-ac57-3e4f28ca11dc_ContentBits">
    <vt:lpwstr>0</vt:lpwstr>
  </property>
</Properties>
</file>